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1" r:id="rId5"/>
    <p:sldId id="262" r:id="rId6"/>
    <p:sldId id="257" r:id="rId7"/>
    <p:sldId id="263" r:id="rId8"/>
    <p:sldId id="259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310B-AD6B-4FF5-AC13-B8B51CE3CC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5814-C764-48A6-9181-8DD6B63C8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audio" Target="file:///E:\&#1076;&#1086;&#1082;\&#1043;&#1091;&#1083;&#1103;&#1085;&#1086;&#1095;&#1082;&#1072;%20-%20&#1052;&#1099;%20&#1080;&#1079;%20&#1076;&#1077;&#1088;&#1077;&#1074;&#1085;&#1080;%20&#1088;&#1086;&#1076;&#1086;&#1084;%20(minus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6;&#1082;\&#1040;&#1083;&#1077;&#1082;&#1089;&#1077;&#1081;%20&#1050;&#1080;&#1095;&#1080;&#1075;&#1080;&#1085;%20-%20&#1057;&#1077;&#1083;&#1086;%20&#1088;&#1086;&#1076;&#1085;&#1086;&#1077;%20(minus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7%20&#1051;&#1100;&#1085;&#1086;&#1079;&#1072;&#1074;&#1086;&#1076;.avi" TargetMode="Externa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ИСТОРИЯ СЕЛА В ЛИЦАХ\кино грамоты\grunge-movie-background-17100508.jpg"/>
          <p:cNvPicPr>
            <a:picLocks noChangeAspect="1" noChangeArrowheads="1"/>
          </p:cNvPicPr>
          <p:nvPr/>
        </p:nvPicPr>
        <p:blipFill>
          <a:blip r:embed="rId3" cstate="print"/>
          <a:srcRect b="9236"/>
          <a:stretch>
            <a:fillRect/>
          </a:stretch>
        </p:blipFill>
        <p:spPr bwMode="auto">
          <a:xfrm>
            <a:off x="0" y="0"/>
            <a:ext cx="95505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336704" cy="136815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/>
              <a:t>Муниципальное автономное общеобразовательное учреждение </a:t>
            </a:r>
            <a:br>
              <a:rPr lang="ru-RU" sz="1600" dirty="0" smtClean="0"/>
            </a:br>
            <a:r>
              <a:rPr lang="ru-RU" sz="1600" dirty="0" smtClean="0"/>
              <a:t>  Сергеевская средняя общеобразовательная школа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708920"/>
            <a:ext cx="4320480" cy="201622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</a:rPr>
              <a:t> Проект</a:t>
            </a:r>
          </a:p>
          <a:p>
            <a:pPr algn="ctr">
              <a:buNone/>
            </a:pP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</a:rPr>
              <a:t>   ШКОЛЬНЫЙ КИНОФЕСТИВАЛЬ</a:t>
            </a:r>
          </a:p>
          <a:p>
            <a:pPr algn="ctr">
              <a:buNone/>
            </a:pPr>
            <a:r>
              <a:rPr lang="ru-RU" sz="7000" b="1" dirty="0" smtClean="0">
                <a:solidFill>
                  <a:schemeClr val="accent2">
                    <a:lumMod val="50000"/>
                  </a:schemeClr>
                </a:solidFill>
              </a:rPr>
              <a:t>«ИСТОРИЯ СЕЛА В ЛИЦАХ»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Руководитель и координатор проекта Фролова И.Ф.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Админ\Desktop\Проект\DSC_0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780928"/>
            <a:ext cx="2579838" cy="2321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20688"/>
            <a:ext cx="957708" cy="73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538941" y="749158"/>
            <a:ext cx="733529" cy="4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983007" y="781682"/>
            <a:ext cx="767799" cy="44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Админ\Desktop\ИСТОРИЯ СЕЛА В ЛИЦАХ\музыка и фото\1 почт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517232"/>
            <a:ext cx="936104" cy="645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Users\Админ\Desktop\ИСТОРИЯ СЕЛА В ЛИЦАХ\музыка и фото\клуб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517232"/>
            <a:ext cx="971176" cy="641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1835694" y="620688"/>
            <a:ext cx="104011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640850"/>
            <a:ext cx="972108" cy="77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C:\Users\Админ\Desktop\ИСТОРИЯ СЕЛА В ЛИЦАХ\селоооооооооооо\5440518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692696"/>
            <a:ext cx="864096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475656" y="1700808"/>
            <a:ext cx="482453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18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/>
              <a:latin typeface="Arial Black"/>
            </a:endParaRPr>
          </a:p>
        </p:txBody>
      </p:sp>
      <p:pic>
        <p:nvPicPr>
          <p:cNvPr id="16" name="Picture 10" descr="C:\Users\Админ\Desktop\ИСТОРИЯ СЕЛА В ЛИЦАХ\больниц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5517232"/>
            <a:ext cx="864096" cy="648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\Desktop\Фото\магазин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5517232"/>
            <a:ext cx="936104" cy="649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Админ\Desktop\Фото\мехколона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15816" y="5517232"/>
            <a:ext cx="792088" cy="650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Админ\Desktop\Фото\электрощитовая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5517232"/>
            <a:ext cx="936104" cy="648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Админ\Desktop\Фото\детский сад - больница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517233"/>
            <a:ext cx="899592" cy="700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I:\КИНО\История школы\Фото школы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92696"/>
            <a:ext cx="899592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C:\Users\Александр\Desktop\в.т. мисник\конные грабли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804248" y="5517232"/>
            <a:ext cx="843694" cy="663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3" name="Рисунок 22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43808" y="620689"/>
            <a:ext cx="93610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692696"/>
            <a:ext cx="863287" cy="66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Рисунок 24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51920" y="620688"/>
            <a:ext cx="872941" cy="757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40352" y="620688"/>
            <a:ext cx="93610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796136" y="692696"/>
            <a:ext cx="888628" cy="65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/>
          <p:nvPr/>
        </p:nvPicPr>
        <p:blipFill>
          <a:blip r:embed="rId25" cstate="print">
            <a:lum bright="20000"/>
          </a:blip>
          <a:srcRect/>
          <a:stretch>
            <a:fillRect/>
          </a:stretch>
        </p:blipFill>
        <p:spPr bwMode="auto">
          <a:xfrm>
            <a:off x="899592" y="620688"/>
            <a:ext cx="93610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Гуляночка - Мы из деревни родом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6" cstate="print"/>
          <a:stretch>
            <a:fillRect/>
          </a:stretch>
        </p:blipFill>
        <p:spPr>
          <a:xfrm>
            <a:off x="91440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мы будем знать историю нашей Родины, мы будем ей гордиться, а из любви к малой Родине вырастает любовь и чувство гордости за всю Россию.</a:t>
            </a:r>
            <a:endParaRPr lang="ru-RU" sz="2400" dirty="0"/>
          </a:p>
        </p:txBody>
      </p:sp>
      <p:pic>
        <p:nvPicPr>
          <p:cNvPr id="4" name="Picture 2" descr="C:\Users\user\Downloads\1050.0000371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75656" y="1844824"/>
            <a:ext cx="6103916" cy="419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Алексей Кичигин - Село родное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31186" y="2967335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Новая папка\14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980728"/>
            <a:ext cx="741682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«Родина для человека – это самое дорогое и священное , без неё человек перестаёт быть личностью»</a:t>
            </a:r>
          </a:p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В.А. Сухомлинский 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412776"/>
            <a:ext cx="6048672" cy="3024336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Если мы не будем знать, если</a:t>
            </a:r>
          </a:p>
          <a:p>
            <a:pPr>
              <a:buNone/>
            </a:pPr>
            <a:r>
              <a:rPr lang="ru-RU" dirty="0" smtClean="0"/>
              <a:t>они не будут знать ничего о</a:t>
            </a:r>
          </a:p>
          <a:p>
            <a:pPr>
              <a:buNone/>
            </a:pPr>
            <a:r>
              <a:rPr lang="ru-RU" dirty="0" smtClean="0"/>
              <a:t>нашем селе, то никто ничего не</a:t>
            </a:r>
          </a:p>
          <a:p>
            <a:pPr>
              <a:buNone/>
            </a:pPr>
            <a:r>
              <a:rPr lang="ru-RU" dirty="0" smtClean="0"/>
              <a:t>узнает о своей малой Родине.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50/254801/img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pPr marL="228600" lvl="0" indent="-228600" algn="l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800" b="1" dirty="0" smtClean="0"/>
              <a:t>Цель проекта – </a:t>
            </a:r>
            <a:r>
              <a:rPr lang="ru-RU" sz="1800" dirty="0" smtClean="0"/>
              <a:t>познакомиться с нашей малой родиной – селом Сергеево, рассказать о её прошлом и настоящем, о людях, делавших её историю, получить начальные представления о своём селе, о жизни людей, ввести ровесников в мир истории, прошлого нашего села. Собрать, сохранить, законспектировать, обработать, материал для других. </a:t>
            </a:r>
            <a:br>
              <a:rPr lang="ru-RU" sz="1800" dirty="0" smtClean="0"/>
            </a:br>
            <a:r>
              <a:rPr lang="ru-RU" sz="1800" b="1" dirty="0" smtClean="0"/>
              <a:t>Задачи:</a:t>
            </a:r>
            <a:br>
              <a:rPr lang="ru-RU" sz="1800" b="1" dirty="0" smtClean="0"/>
            </a:br>
            <a:r>
              <a:rPr lang="ru-RU" sz="1800" dirty="0" smtClean="0"/>
              <a:t> 1. Изучить архивные документы школы, администрации села, информацию, собранную в сельской библиотеке;</a:t>
            </a:r>
            <a:br>
              <a:rPr lang="ru-RU" sz="1800" dirty="0" smtClean="0"/>
            </a:br>
            <a:r>
              <a:rPr lang="ru-RU" sz="1800" dirty="0" smtClean="0"/>
              <a:t>2. Провести опрос жителей села; </a:t>
            </a:r>
            <a:br>
              <a:rPr lang="ru-RU" sz="1800" dirty="0" smtClean="0"/>
            </a:br>
            <a:r>
              <a:rPr lang="ru-RU" sz="1800" dirty="0" smtClean="0"/>
              <a:t>3. Собрать исторические справки, данные о передовиках села;</a:t>
            </a:r>
            <a:br>
              <a:rPr lang="ru-RU" sz="1800" dirty="0" smtClean="0"/>
            </a:br>
            <a:r>
              <a:rPr lang="ru-RU" sz="1800" dirty="0" smtClean="0"/>
              <a:t>4. Собрать и изучить фотодокументы;</a:t>
            </a:r>
            <a:br>
              <a:rPr lang="ru-RU" sz="1800" dirty="0" smtClean="0"/>
            </a:br>
            <a:r>
              <a:rPr lang="ru-RU" sz="1800" dirty="0" smtClean="0"/>
              <a:t>5. Оформление работы в виде фильма;</a:t>
            </a:r>
            <a:br>
              <a:rPr lang="ru-RU" sz="1800" dirty="0" smtClean="0"/>
            </a:br>
            <a:r>
              <a:rPr lang="ru-RU" sz="1800" dirty="0" smtClean="0"/>
              <a:t>6. Создать страницу на школьном сайте «История села в лицах»</a:t>
            </a:r>
            <a:br>
              <a:rPr lang="ru-RU" sz="1800" dirty="0" smtClean="0"/>
            </a:br>
            <a:r>
              <a:rPr lang="ru-RU" sz="1800" dirty="0" smtClean="0"/>
              <a:t>7. Проведение кинофестиваля -  декабрь 2017 года.</a:t>
            </a:r>
            <a:br>
              <a:rPr lang="ru-RU" sz="1800" dirty="0" smtClean="0"/>
            </a:br>
            <a:r>
              <a:rPr lang="ru-RU" sz="1800" dirty="0" smtClean="0"/>
              <a:t>8. Развивать исследовательские, коммуникативные, организаторские  качества, навыки сбора и обработки информации;</a:t>
            </a:r>
            <a:br>
              <a:rPr lang="ru-RU" sz="1800" dirty="0" smtClean="0"/>
            </a:br>
            <a:r>
              <a:rPr lang="ru-RU" sz="1800" dirty="0" smtClean="0"/>
              <a:t>9. Пополнять знания детей о родном крае;</a:t>
            </a:r>
            <a:br>
              <a:rPr lang="ru-RU" sz="1800" dirty="0" smtClean="0"/>
            </a:br>
            <a:r>
              <a:rPr lang="ru-RU" sz="1800" dirty="0" smtClean="0"/>
              <a:t>10. Воспитывать гражданскую идентичность, чувство гордости за свою малую родину.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Этапы работы: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/>
              <a:t>Первый этап проекта: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Формирование Положения проекта;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Обоснование актуальности проекта;</a:t>
            </a:r>
          </a:p>
          <a:p>
            <a:pPr>
              <a:buNone/>
            </a:pPr>
            <a:r>
              <a:rPr lang="ru-RU" sz="3100" b="1" dirty="0" smtClean="0"/>
              <a:t>Второй этап: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Выбор градообразующих объектов между классами участниками проекта;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Сбор и обработка информации;</a:t>
            </a:r>
          </a:p>
          <a:p>
            <a:pPr>
              <a:buNone/>
            </a:pPr>
            <a:r>
              <a:rPr lang="ru-RU" sz="3100" b="1" dirty="0" smtClean="0"/>
              <a:t>Третий этап: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Создание фильма (короткометражки) </a:t>
            </a:r>
          </a:p>
          <a:p>
            <a:pPr>
              <a:buNone/>
            </a:pPr>
            <a:r>
              <a:rPr lang="ru-RU" sz="3100" b="1" dirty="0" smtClean="0"/>
              <a:t>Четвёртый этап: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Презентация фильма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Награждение активных участников проекта.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Темы работ: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Колхоз </a:t>
            </a:r>
            <a:r>
              <a:rPr lang="ru-RU" dirty="0"/>
              <a:t>«Маяк» </a:t>
            </a:r>
            <a:r>
              <a:rPr lang="ru-RU" dirty="0" smtClean="0"/>
              <a:t>Вознесенское отделение - отв</a:t>
            </a:r>
            <a:r>
              <a:rPr lang="ru-RU" dirty="0"/>
              <a:t>. </a:t>
            </a:r>
            <a:r>
              <a:rPr lang="ru-RU" dirty="0" smtClean="0"/>
              <a:t>11 класс, </a:t>
            </a:r>
            <a:r>
              <a:rPr lang="ru-RU" dirty="0" err="1" smtClean="0"/>
              <a:t>кл.рук</a:t>
            </a:r>
            <a:r>
              <a:rPr lang="ru-RU" dirty="0" smtClean="0"/>
              <a:t>. </a:t>
            </a:r>
            <a:r>
              <a:rPr lang="ru-RU" dirty="0" err="1"/>
              <a:t>Барсукова</a:t>
            </a:r>
            <a:r>
              <a:rPr lang="ru-RU" dirty="0"/>
              <a:t> </a:t>
            </a:r>
            <a:r>
              <a:rPr lang="ru-RU" dirty="0" smtClean="0"/>
              <a:t>А.А</a:t>
            </a:r>
            <a:endParaRPr lang="ru-RU" dirty="0"/>
          </a:p>
          <a:p>
            <a:pPr lvl="0"/>
            <a:r>
              <a:rPr lang="ru-RU" dirty="0"/>
              <a:t>Сергеевская средняя школа </a:t>
            </a:r>
            <a:r>
              <a:rPr lang="ru-RU" dirty="0" smtClean="0"/>
              <a:t>-отв</a:t>
            </a:r>
            <a:r>
              <a:rPr lang="ru-RU" dirty="0"/>
              <a:t>. </a:t>
            </a:r>
            <a:r>
              <a:rPr lang="ru-RU" dirty="0" smtClean="0"/>
              <a:t>10 </a:t>
            </a:r>
            <a:r>
              <a:rPr lang="ru-RU" dirty="0"/>
              <a:t>класс, </a:t>
            </a:r>
            <a:r>
              <a:rPr lang="ru-RU" dirty="0" err="1" smtClean="0"/>
              <a:t>кл.рук</a:t>
            </a:r>
            <a:r>
              <a:rPr lang="ru-RU" dirty="0" smtClean="0"/>
              <a:t>. Радаева </a:t>
            </a:r>
            <a:r>
              <a:rPr lang="ru-RU" dirty="0"/>
              <a:t>Е.П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Колхоз «Маяк» </a:t>
            </a:r>
            <a:r>
              <a:rPr lang="ru-RU" dirty="0" err="1" smtClean="0"/>
              <a:t>Сергеевское</a:t>
            </a:r>
            <a:r>
              <a:rPr lang="ru-RU" dirty="0" smtClean="0"/>
              <a:t> отделение - отв. 9 класс, </a:t>
            </a:r>
            <a:r>
              <a:rPr lang="ru-RU" dirty="0" err="1" smtClean="0"/>
              <a:t>кл.рук</a:t>
            </a:r>
            <a:r>
              <a:rPr lang="ru-RU" dirty="0" smtClean="0"/>
              <a:t>. Адамович Н.Г.</a:t>
            </a:r>
          </a:p>
          <a:p>
            <a:r>
              <a:rPr lang="ru-RU" dirty="0" err="1" smtClean="0"/>
              <a:t>Сергеевский</a:t>
            </a:r>
            <a:r>
              <a:rPr lang="ru-RU" dirty="0" smtClean="0"/>
              <a:t>  клуб - отв. 8 класс, </a:t>
            </a:r>
            <a:r>
              <a:rPr lang="ru-RU" dirty="0" err="1" smtClean="0"/>
              <a:t>кл.рук</a:t>
            </a:r>
            <a:r>
              <a:rPr lang="ru-RU" dirty="0" smtClean="0"/>
              <a:t>. </a:t>
            </a:r>
            <a:r>
              <a:rPr lang="ru-RU" dirty="0" err="1" smtClean="0"/>
              <a:t>Гоголинская</a:t>
            </a:r>
            <a:r>
              <a:rPr lang="ru-RU" dirty="0" smtClean="0"/>
              <a:t> Ж.Н.</a:t>
            </a:r>
          </a:p>
          <a:p>
            <a:pPr lvl="0"/>
            <a:r>
              <a:rPr lang="ru-RU" dirty="0" smtClean="0"/>
              <a:t>Льнозавод - отв. 7 класс, </a:t>
            </a:r>
            <a:r>
              <a:rPr lang="ru-RU" dirty="0" err="1" smtClean="0"/>
              <a:t>кл.рук</a:t>
            </a:r>
            <a:r>
              <a:rPr lang="ru-RU" dirty="0" smtClean="0"/>
              <a:t>. </a:t>
            </a:r>
            <a:r>
              <a:rPr lang="ru-RU" dirty="0" err="1" smtClean="0"/>
              <a:t>Храмова</a:t>
            </a:r>
            <a:r>
              <a:rPr lang="ru-RU" dirty="0" smtClean="0"/>
              <a:t> Л.А.</a:t>
            </a:r>
          </a:p>
          <a:p>
            <a:pPr lvl="0"/>
            <a:r>
              <a:rPr lang="ru-RU" dirty="0" smtClean="0"/>
              <a:t>Леспромхоз  - отв. 6 класс,  </a:t>
            </a:r>
            <a:r>
              <a:rPr lang="ru-RU" dirty="0" err="1" smtClean="0"/>
              <a:t>кл.рук</a:t>
            </a:r>
            <a:r>
              <a:rPr lang="ru-RU" dirty="0" smtClean="0"/>
              <a:t>. Козырева </a:t>
            </a:r>
            <a:r>
              <a:rPr lang="ru-RU" dirty="0"/>
              <a:t>В.В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088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18 декабря 2017 года – Кинофестиваль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Админ\Desktop\Проект\DSC_0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4716016" cy="3311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E:\музыка фото\Проект18.12.17\DSC_0949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608512" cy="324036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:\музыка фото\Проект18.12.17\DSC_09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4320480" cy="3384376"/>
          </a:xfrm>
          <a:prstGeom prst="snipRound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:\музыка фото\Проект18.12.17\DSC_09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049688"/>
            <a:ext cx="4608512" cy="280831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" y="0"/>
            <a:ext cx="9138242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3604">
            <a:off x="972140" y="3791414"/>
            <a:ext cx="2827998" cy="199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Админ\Pictures\2018-04-09 Фрол\Фрол 1675.jpg"/>
          <p:cNvPicPr>
            <a:picLocks noChangeAspect="1" noChangeArrowheads="1"/>
          </p:cNvPicPr>
          <p:nvPr/>
        </p:nvPicPr>
        <p:blipFill>
          <a:blip r:embed="rId4" cstate="print"/>
          <a:srcRect r="-1877"/>
          <a:stretch>
            <a:fillRect/>
          </a:stretch>
        </p:blipFill>
        <p:spPr bwMode="auto">
          <a:xfrm>
            <a:off x="4139952" y="3501008"/>
            <a:ext cx="4296477" cy="2343533"/>
          </a:xfrm>
          <a:prstGeom prst="roundRect">
            <a:avLst>
              <a:gd name="adj" fmla="val 18853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1640" y="839326"/>
            <a:ext cx="6912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 за  «Лучшую режиссёрскую работу»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 за  «Лучшую операторскую  работу»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 за  «Лучший монтаж фильма 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 за  «Актуальный фильм»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 за  «Лучшее озвучивание фильма»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  за  «Лучший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сценарий фильма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00.infourok.ru/images/doc/250/254801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82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7 Льнозавод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556792"/>
            <a:ext cx="5616623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285</Words>
  <Application>Microsoft Office PowerPoint</Application>
  <PresentationFormat>Экран (4:3)</PresentationFormat>
  <Paragraphs>44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Муниципальное автономное общеобразовательное учреждение    Сергеевская средняя общеобразовательная школа    </vt:lpstr>
      <vt:lpstr>Слайд 2</vt:lpstr>
      <vt:lpstr>Гипотеза</vt:lpstr>
      <vt:lpstr>          Цель проекта – познакомиться с нашей малой родиной – селом Сергеево, рассказать о её прошлом и настоящем, о людях, делавших её историю, получить начальные представления о своём селе, о жизни людей, ввести ровесников в мир истории, прошлого нашего села. Собрать, сохранить, законспектировать, обработать, материал для других.  Задачи:  1. Изучить архивные документы школы, администрации села, информацию, собранную в сельской библиотеке; 2. Провести опрос жителей села;  3. Собрать исторические справки, данные о передовиках села; 4. Собрать и изучить фотодокументы; 5. Оформление работы в виде фильма; 6. Создать страницу на школьном сайте «История села в лицах» 7. Проведение кинофестиваля -  декабрь 2017 года. 8. Развивать исследовательские, коммуникативные, организаторские  качества, навыки сбора и обработки информации; 9. Пополнять знания детей о родном крае; 10. Воспитывать гражданскую идентичность, чувство гордости за свою малую родину.  </vt:lpstr>
      <vt:lpstr>Этапы работы:</vt:lpstr>
      <vt:lpstr> Темы работ: </vt:lpstr>
      <vt:lpstr>18 декабря 2017 года – Кинофестиваль</vt:lpstr>
      <vt:lpstr>Слайд 8</vt:lpstr>
      <vt:lpstr>Слайд 9</vt:lpstr>
      <vt:lpstr>Если мы будем знать историю нашей Родины, мы будем ей гордиться, а из любви к малой Родине вырастает любовь и чувство гордости за всю Россию.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Сергеевская СОШ «Школьные инициативы»</dc:title>
  <dc:creator>Админ</dc:creator>
  <cp:lastModifiedBy>Пользователь Windows</cp:lastModifiedBy>
  <cp:revision>31</cp:revision>
  <dcterms:created xsi:type="dcterms:W3CDTF">2018-04-09T15:35:54Z</dcterms:created>
  <dcterms:modified xsi:type="dcterms:W3CDTF">2020-03-26T02:10:05Z</dcterms:modified>
</cp:coreProperties>
</file>