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6" r:id="rId3"/>
    <p:sldId id="278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78" autoAdjust="0"/>
    <p:restoredTop sz="94660"/>
  </p:normalViewPr>
  <p:slideViewPr>
    <p:cSldViewPr>
      <p:cViewPr>
        <p:scale>
          <a:sx n="96" d="100"/>
          <a:sy n="96" d="100"/>
        </p:scale>
        <p:origin x="-45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88FD-F89A-4ED5-B14F-E15EEA52BDEC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5A57F-9FCD-4FE4-8323-1777C9A6B8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488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5A57F-9FCD-4FE4-8323-1777C9A6B8B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5A57F-9FCD-4FE4-8323-1777C9A6B8B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5A57F-9FCD-4FE4-8323-1777C9A6B8B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5A57F-9FCD-4FE4-8323-1777C9A6B8B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5A57F-9FCD-4FE4-8323-1777C9A6B8B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5A57F-9FCD-4FE4-8323-1777C9A6B8B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5A57F-9FCD-4FE4-8323-1777C9A6B8B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5A57F-9FCD-4FE4-8323-1777C9A6B8B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5A57F-9FCD-4FE4-8323-1777C9A6B8B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5A57F-9FCD-4FE4-8323-1777C9A6B8B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5A57F-9FCD-4FE4-8323-1777C9A6B8B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5A57F-9FCD-4FE4-8323-1777C9A6B8B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5A57F-9FCD-4FE4-8323-1777C9A6B8B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5A57F-9FCD-4FE4-8323-1777C9A6B8B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-ПК\Desktop\2064167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422" y="0"/>
            <a:ext cx="917342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64294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МАОУ </a:t>
            </a:r>
            <a:r>
              <a:rPr lang="ru-RU" sz="2200" b="1" dirty="0" err="1" smtClean="0"/>
              <a:t>Сергеевская</a:t>
            </a:r>
            <a:r>
              <a:rPr lang="ru-RU" sz="2200" b="1" dirty="0" smtClean="0"/>
              <a:t> средняя общеобразовательная школа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Первомайского района Томской области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643050"/>
            <a:ext cx="7572428" cy="157163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Проект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5800" b="1" dirty="0" smtClean="0">
                <a:solidFill>
                  <a:srgbClr val="C00000"/>
                </a:solidFill>
              </a:rPr>
              <a:t>«Любая душа празднику рада»</a:t>
            </a:r>
            <a:endParaRPr lang="ru-RU" sz="58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6" name="Рисунок 5" descr="C:\Users\ivanc\OneDrive\Рабочий стол\DSC0063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040" y="2686076"/>
            <a:ext cx="5972497" cy="3312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-ПК\Desktop\206416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422" y="0"/>
            <a:ext cx="9173422" cy="6858000"/>
          </a:xfrm>
          <a:prstGeom prst="rect">
            <a:avLst/>
          </a:prstGeom>
          <a:noFill/>
        </p:spPr>
      </p:pic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Рисунок 7" descr="C:\Users\ivanc\OneDrive\Рабочий стол\20190322_18161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901" y="893106"/>
            <a:ext cx="6840759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084460" y="4797152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Наши любимые бабушки из творческого коллектива «Букет» </a:t>
            </a:r>
            <a:r>
              <a:rPr lang="ru-RU" sz="2400" b="1" dirty="0">
                <a:solidFill>
                  <a:srgbClr val="C00000"/>
                </a:solidFill>
              </a:rPr>
              <a:t>порадовали всех песней </a:t>
            </a:r>
            <a:endParaRPr lang="ru-RU" sz="2400" dirty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«Ой</a:t>
            </a:r>
            <a:r>
              <a:rPr lang="ru-RU" sz="2400" b="1" dirty="0">
                <a:solidFill>
                  <a:srgbClr val="C00000"/>
                </a:solidFill>
              </a:rPr>
              <a:t>, со вечера с полуночи»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-ПК\Desktop\206416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3095" y="0"/>
            <a:ext cx="9173422" cy="6858000"/>
          </a:xfrm>
          <a:prstGeom prst="rect">
            <a:avLst/>
          </a:prstGeom>
          <a:noFill/>
        </p:spPr>
      </p:pic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692697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Об осеннем празднике «Кузьминки» рассказали ребята 2 класса и их родители</a:t>
            </a:r>
            <a:r>
              <a:rPr lang="ru-RU" sz="2400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9" name="Рисунок 8" descr="C:\Users\ivanc\OneDrive\Рабочий стол\20190322_183635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44" y="1456459"/>
            <a:ext cx="4392488" cy="3085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ivanc\OneDrive\Рабочий стол\20190322_18354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348880"/>
            <a:ext cx="2972435" cy="322008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700544" y="4609346"/>
            <a:ext cx="45915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Собрались на посиделки красны девушки и добры молодцы.  Пели, плясали, в игры играли, но и про работу не забыли, связали мастерицы обереги и подарили их зрителям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-ПК\Desktop\206416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422" y="0"/>
            <a:ext cx="9173422" cy="6858000"/>
          </a:xfrm>
          <a:prstGeom prst="rect">
            <a:avLst/>
          </a:prstGeom>
          <a:noFill/>
        </p:spPr>
      </p:pic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331640" y="836712"/>
            <a:ext cx="64807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О Святках рассказали ребята 3 класса</a:t>
            </a:r>
          </a:p>
        </p:txBody>
      </p:sp>
      <p:pic>
        <p:nvPicPr>
          <p:cNvPr id="9" name="Рисунок 8" descr="C:\Users\ivanc\OneDrive\Рабочий стол\20190322_18475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98377"/>
            <a:ext cx="4896544" cy="3163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ivanc\OneDrive\Рабочий стол\20190322_18465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996952"/>
            <a:ext cx="2921005" cy="303665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971600" y="4653136"/>
            <a:ext cx="38884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Рядились,</a:t>
            </a:r>
            <a:endParaRPr lang="ru-RU" sz="2000" dirty="0"/>
          </a:p>
          <a:p>
            <a:pPr algn="ctr"/>
            <a:r>
              <a:rPr lang="ru-RU" sz="2000" b="1" dirty="0"/>
              <a:t> колядовали, </a:t>
            </a:r>
            <a:endParaRPr lang="ru-RU" sz="2000" dirty="0"/>
          </a:p>
          <a:p>
            <a:pPr algn="ctr"/>
            <a:r>
              <a:rPr lang="ru-RU" sz="2000" b="1" dirty="0"/>
              <a:t>гадали, </a:t>
            </a:r>
            <a:endParaRPr lang="ru-RU" sz="2000" dirty="0"/>
          </a:p>
          <a:p>
            <a:pPr algn="ctr"/>
            <a:r>
              <a:rPr lang="ru-RU" sz="2000" b="1" dirty="0"/>
              <a:t>хозяевам добра желали.</a:t>
            </a:r>
            <a:endParaRPr lang="ru-RU" sz="2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-ПК\Desktop\206416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422" y="0"/>
            <a:ext cx="9173422" cy="6858000"/>
          </a:xfrm>
          <a:prstGeom prst="rect">
            <a:avLst/>
          </a:prstGeom>
          <a:noFill/>
        </p:spPr>
      </p:pic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764704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dirty="0">
                <a:solidFill>
                  <a:srgbClr val="C00000"/>
                </a:solidFill>
              </a:rPr>
              <a:t>О празднике «Сороки» рассказали ребята 1 класса  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C:\Users\ivanc\OneDrive\Рабочий стол\DSC0065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36" y="1452358"/>
            <a:ext cx="4752528" cy="45689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508104" y="1452359"/>
            <a:ext cx="273630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День проведения фестиваля совпал с днем весеннего равноденствия.</a:t>
            </a:r>
            <a:endParaRPr lang="ru-RU" dirty="0"/>
          </a:p>
          <a:p>
            <a:pPr algn="ctr" fontAlgn="base"/>
            <a:r>
              <a:rPr lang="ru-RU" b="1" dirty="0"/>
              <a:t>Именно 22 марта на Руси отмечали праздник «Сороки» в честь сорока мучеников</a:t>
            </a:r>
            <a:r>
              <a:rPr lang="ru-RU" b="1" dirty="0" smtClean="0"/>
              <a:t>.</a:t>
            </a:r>
            <a:r>
              <a:rPr lang="ru-RU" b="1" dirty="0"/>
              <a:t> </a:t>
            </a:r>
            <a:endParaRPr lang="ru-RU" b="1" dirty="0" smtClean="0"/>
          </a:p>
          <a:p>
            <a:pPr algn="ctr" fontAlgn="base"/>
            <a:r>
              <a:rPr lang="ru-RU" b="1" dirty="0" smtClean="0"/>
              <a:t>Коромысло </a:t>
            </a:r>
            <a:r>
              <a:rPr lang="ru-RU" b="1" dirty="0"/>
              <a:t>не простое, на нём два волшебных ведёрка? В одном, тёмном, тёмная ночь живёт. В другом, светлом -  ясный день.</a:t>
            </a:r>
            <a:endParaRPr lang="ru-RU" dirty="0"/>
          </a:p>
          <a:p>
            <a:pPr algn="ctr"/>
            <a:r>
              <a:rPr lang="ru-RU" b="1" dirty="0"/>
              <a:t>Именно сегодня 22 марта  оба ведра по весу сравнялись. 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-ПК\Desktop\206416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422" y="0"/>
            <a:ext cx="9173422" cy="6858000"/>
          </a:xfrm>
          <a:prstGeom prst="rect">
            <a:avLst/>
          </a:prstGeom>
          <a:noFill/>
        </p:spPr>
      </p:pic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6" descr="C:\Users\ivanc\OneDrive\Рабочий стол\20190322_19122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05247"/>
            <a:ext cx="2664296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ivanc\OneDrive\Рабочий стол\20190322_19173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059" y="830196"/>
            <a:ext cx="3327078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 descr="C:\Users\ivanc\OneDrive\Рабочий стол\20190322_19101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879862"/>
            <a:ext cx="3750872" cy="2324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84167" y="4005064"/>
            <a:ext cx="22322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Весну кликали, птиц слушали, жаворонков из теста пекли.</a:t>
            </a: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-ПК\Desktop\206416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5234"/>
            <a:ext cx="9173422" cy="6903233"/>
          </a:xfrm>
          <a:prstGeom prst="rect">
            <a:avLst/>
          </a:prstGeom>
          <a:noFill/>
        </p:spPr>
      </p:pic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Рисунок 42" descr="Описание: C:\Users\ivanc\OneDrive\Рабочий стол\20190322_19335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1156284"/>
            <a:ext cx="5763813" cy="276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827584" y="761042"/>
            <a:ext cx="74888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 празднике «Петров день» рассказали ребята 4 класса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C:\Users\ivanc\OneDrive\Рабочий стол\20190322_19223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70" y="4005064"/>
            <a:ext cx="3168352" cy="2087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ivanc\OneDrive\Рабочий стол\20190322_192931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026" y="4005064"/>
            <a:ext cx="2510155" cy="21964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6763182" y="4005064"/>
            <a:ext cx="169725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Рыбу ловили, кашу варили, умывались из трёх ключей, нечисть пугали</a:t>
            </a:r>
            <a:endParaRPr lang="ru-RU" sz="2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-ПК\Desktop\206416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73422" cy="6858000"/>
          </a:xfrm>
          <a:prstGeom prst="rect">
            <a:avLst/>
          </a:prstGeom>
          <a:noFill/>
        </p:spPr>
      </p:pic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Рисунок 9" descr="C:\Users\ivanc\OneDrive\Рабочий стол\DSC0063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034" y="2276872"/>
            <a:ext cx="6194310" cy="367240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403648" y="908720"/>
            <a:ext cx="62646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По старинной русской традиции гостей и участников фестиваля провожали с пирогами.  Правда, хорош обычай? Когда с пирогом провожают? Вежливо. 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И </a:t>
            </a:r>
            <a:r>
              <a:rPr lang="ru-RU" sz="2000" b="1" dirty="0">
                <a:solidFill>
                  <a:srgbClr val="C00000"/>
                </a:solidFill>
              </a:rPr>
              <a:t>не обидно!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-ПК\Desktop\206416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73422" cy="6858000"/>
          </a:xfrm>
          <a:prstGeom prst="rect">
            <a:avLst/>
          </a:prstGeom>
          <a:noFill/>
        </p:spPr>
      </p:pic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Рисунок 7" descr="C:\Users\ivanc\OneDrive\Рабочий стол\Новая папка\проект 2019\проект фото\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4716780" cy="3538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0" name="Picture 2" descr="C:\Users\ivanc\OneDrive\Рабочий стол\DSC006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996952"/>
            <a:ext cx="3600400" cy="308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-ПК\Desktop\2064167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711" y="-7340"/>
            <a:ext cx="9173422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071538" y="497785"/>
            <a:ext cx="7000924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lang="ru-RU" sz="2000" b="1" dirty="0" smtClean="0"/>
              <a:t>Приобщение </a:t>
            </a:r>
            <a:r>
              <a:rPr lang="ru-RU" sz="2000" b="1" dirty="0"/>
              <a:t>школьников к истокам русской народной культуры путём знакомства с народными фольклорными праздниками.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/>
              <a:t>1.Формировать у детей устойчивый интерес к народному творчеству, желание знакомиться с разнообразными жанрами фольклора.</a:t>
            </a:r>
          </a:p>
          <a:p>
            <a:r>
              <a:rPr lang="ru-RU" dirty="0"/>
              <a:t>2.Активизировать представления детей о народных праздниках, обычаях и традициях русского народа.</a:t>
            </a:r>
          </a:p>
          <a:p>
            <a:r>
              <a:rPr lang="ru-RU" dirty="0"/>
              <a:t>3.Развивать эмоциональное восприятие народной музыки.</a:t>
            </a:r>
          </a:p>
          <a:p>
            <a:r>
              <a:rPr lang="ru-RU" dirty="0"/>
              <a:t>4.Познакомить детей с бытом русского  народа, на примере </a:t>
            </a:r>
            <a:r>
              <a:rPr lang="ru-RU" dirty="0" smtClean="0"/>
              <a:t>реконструкции </a:t>
            </a:r>
            <a:r>
              <a:rPr lang="ru-RU" dirty="0"/>
              <a:t>деревенской избы.</a:t>
            </a:r>
          </a:p>
          <a:p>
            <a:r>
              <a:rPr lang="ru-RU" dirty="0"/>
              <a:t>5.Воспитывать патриотические чувства, гордость за великую державу.</a:t>
            </a:r>
          </a:p>
          <a:p>
            <a:r>
              <a:rPr lang="ru-RU" dirty="0"/>
              <a:t>6.Вовлечь родителей в совместную деятельность по реализации проекта по приобщению детей к истокам русской национальной культуры.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-ПК\Desktop\2064167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422" y="0"/>
            <a:ext cx="9173422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14348" y="785794"/>
            <a:ext cx="7715304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Этапы реализация проекта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 этап – предварительный</a:t>
            </a:r>
            <a:endParaRPr kumimoji="0" lang="ru-RU" sz="200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Мониторинг детей на тему: «Что такое хоровод?  История хоровода. Хороводные игры»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Изучение теоретического  материала на данную тему: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«История возникновения русского хоровода, виды хороводов, языческие обряды и игры, музыкальное сопровождение хороводов», «История костюма» и пр.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-Подбор художественных  номеров  для каждого класса, для коллектива «Букет» и коллектива родителей.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Подбор музыкальной картотеки для реализации данного проекта.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Подбор вариантов костюмов, головных уборов, вариантов оформления зала.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-ПК\Desktop\206416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73422" cy="6858000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1214414" y="785794"/>
            <a:ext cx="450059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 этап – основной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430800"/>
              </p:ext>
            </p:extLst>
          </p:nvPr>
        </p:nvGraphicFramePr>
        <p:xfrm>
          <a:off x="611561" y="1268760"/>
          <a:ext cx="7992887" cy="52787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5938"/>
                <a:gridCol w="3702984"/>
                <a:gridCol w="1738687"/>
                <a:gridCol w="2085278"/>
              </a:tblGrid>
              <a:tr h="539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Мероприятие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Сроки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Ответственные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</a:tr>
              <a:tr h="453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 dirty="0">
                          <a:effectLst/>
                        </a:rPr>
                        <a:t>Создание проектной творческой группы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15.01.2019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Е.М.Чакилева 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</a:tr>
              <a:tr h="6802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 dirty="0">
                          <a:effectLst/>
                        </a:rPr>
                        <a:t>Работа над сценарием праздника «Любая душа празднику рада»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с 01.02.2019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 dirty="0" err="1">
                          <a:effectLst/>
                        </a:rPr>
                        <a:t>Е.М.Чакилева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</a:tr>
              <a:tr h="1127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 dirty="0">
                          <a:effectLst/>
                        </a:rPr>
                        <a:t>Репетиции театрализованных представлений в каждом классе.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с10.02.2019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И.В.Головкова,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кл.руководители,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родители.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</a:tr>
              <a:tr h="8981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Пошив костюмов и головных уборов, создание декораций.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до 20.03.2019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Ю.Н.Крылова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Л.А.Храмова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родители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</a:tr>
              <a:tr h="787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Оформление зала к празднику.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Реконструкция русской избы.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23.03.2019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Е.М.Чакилева, родители 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</a:tr>
              <a:tr h="453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 dirty="0">
                          <a:effectLst/>
                        </a:rPr>
                        <a:t>Изготовление дипломов участникам фестиваля.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до 20.03.2019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И.Ф.Фролова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</a:tr>
              <a:tr h="6802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 dirty="0">
                          <a:effectLst/>
                        </a:rPr>
                        <a:t>Выпечка сладких призов. Пироги-«</a:t>
                      </a:r>
                      <a:r>
                        <a:rPr lang="ru-RU" sz="1200" dirty="0" err="1">
                          <a:effectLst/>
                        </a:rPr>
                        <a:t>выгонцы</a:t>
                      </a:r>
                      <a:r>
                        <a:rPr lang="ru-RU" sz="1200" dirty="0">
                          <a:effectLst/>
                        </a:rPr>
                        <a:t>».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 dirty="0">
                          <a:effectLst/>
                        </a:rPr>
                        <a:t>26.03.2019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85"/>
                        </a:spcAft>
                      </a:pPr>
                      <a:r>
                        <a:rPr lang="ru-RU" sz="1200" dirty="0">
                          <a:effectLst/>
                        </a:rPr>
                        <a:t>Повара школьной столовой.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748" marR="50748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-ПК\Desktop\206416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73422" cy="6858000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642910" y="785794"/>
            <a:ext cx="77867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3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этап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 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Рисунок 27" descr="Описание: C:\Users\ivanc\OneDrive\Рабочий стол\Новая папка\проект 2019\проект фото\Новая папка\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12493"/>
            <a:ext cx="6292318" cy="4352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691680" y="856702"/>
            <a:ext cx="673797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Школьный фестиваль русских народных праздников и традиций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«Любая душа празднику рада»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-ПК\Desktop\206416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0430" y="0"/>
            <a:ext cx="9173422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14348" y="692696"/>
            <a:ext cx="77460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Для создания атмосферы русской избы были собраны экспонаты деревенского интерьера и быта – вышитые рушники и скатерти, тканые половики, чугунки и плетеные корзины, ухват, коромысло, прялка и пр. Все эти вещи бережно хранятся деревенскими жителями как семейные реликвии, передаются от поколения к поколению.</a:t>
            </a:r>
            <a:endParaRPr lang="ru-RU" dirty="0"/>
          </a:p>
        </p:txBody>
      </p:sp>
      <p:pic>
        <p:nvPicPr>
          <p:cNvPr id="6" name="Рисунок 5" descr="C:\Users\ivanc\OneDrive\Рабочий стол\P90322-14393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190" y="2254427"/>
            <a:ext cx="3565199" cy="36334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ivanc\OneDrive\Рабочий стол\P90322-14384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2170025"/>
            <a:ext cx="3210150" cy="38022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-ПК\Desktop\206416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73422" cy="6858000"/>
          </a:xfrm>
          <a:prstGeom prst="rect">
            <a:avLst/>
          </a:prstGeom>
          <a:noFill/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Рисунок 33" descr="Описание: C:\Users\ivanc\OneDrive\Рабочий стол\20190322_18165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3655931" cy="4649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932040" y="1587408"/>
            <a:ext cx="3456384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начале праздника ведущие пригласили всех в радостную, яркую, теплую и  такую родную русскую избу.  Гости и участники праздника узнали что такое «Бабий кут» и «Конник», где находится «Красный угол», на чем спали наши предки и почему печь называли печкой – матушкой.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-ПК\Desktop\206416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422" y="0"/>
            <a:ext cx="9173422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11560" y="692696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22 марта в 18 часов в зале собралось много народа – ребята начальных классов, воспитанники </a:t>
            </a:r>
            <a:r>
              <a:rPr lang="ru-RU" sz="2400" b="1" dirty="0" err="1">
                <a:solidFill>
                  <a:srgbClr val="C00000"/>
                </a:solidFill>
              </a:rPr>
              <a:t>предшкольной</a:t>
            </a:r>
            <a:r>
              <a:rPr lang="ru-RU" sz="2400" b="1" dirty="0">
                <a:solidFill>
                  <a:srgbClr val="C00000"/>
                </a:solidFill>
              </a:rPr>
              <a:t> группы, учителя женский клуб «Букет», родители, гости.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C:\Users\ivanc\OneDrive\Рабочий стол\Новая папка\20190322_18185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1911356"/>
            <a:ext cx="6334174" cy="41819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-ПК\Desktop\206416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711" y="-34925"/>
            <a:ext cx="9173422" cy="6858000"/>
          </a:xfrm>
          <a:prstGeom prst="rect">
            <a:avLst/>
          </a:prstGeom>
          <a:noFill/>
        </p:spPr>
      </p:pic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Рисунок 31" descr="Описание: C:\Users\ivanc\OneDrive\Рабочий стол\Новая папка\проект 2019\проект фото\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7307875" cy="418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 flipH="1">
            <a:off x="1207386" y="801942"/>
            <a:ext cx="5589817" cy="1008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Настоящим украшением праздника стало выступление мам, которые исполнили русский народный танец.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571</Words>
  <Application>Microsoft Office PowerPoint</Application>
  <PresentationFormat>Экран (4:3)</PresentationFormat>
  <Paragraphs>102</Paragraphs>
  <Slides>17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МАОУ Сергеевская средняя общеобразовательная школа Первомайского района Томской области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 Чакилев</dc:creator>
  <cp:lastModifiedBy>Иван Чакилев</cp:lastModifiedBy>
  <cp:revision>24</cp:revision>
  <dcterms:created xsi:type="dcterms:W3CDTF">2018-04-08T18:07:15Z</dcterms:created>
  <dcterms:modified xsi:type="dcterms:W3CDTF">2019-04-08T14:47:46Z</dcterms:modified>
</cp:coreProperties>
</file>